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sldIdLst>
    <p:sldId id="42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3" autoAdjust="0"/>
    <p:restoredTop sz="93931" autoAdjust="0"/>
  </p:normalViewPr>
  <p:slideViewPr>
    <p:cSldViewPr snapToGrid="0">
      <p:cViewPr varScale="1">
        <p:scale>
          <a:sx n="101" d="100"/>
          <a:sy n="101" d="100"/>
        </p:scale>
        <p:origin x="2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30" d="100"/>
          <a:sy n="130" d="100"/>
        </p:scale>
        <p:origin x="374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270D3-8DF0-43E0-878E-8E3B0415805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BD0C8-B98C-4F56-9B29-FC63DE39A0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91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194050" y="531813"/>
            <a:ext cx="3846513" cy="26638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回　九大医学部中央講堂　池田和義教授　</a:t>
            </a:r>
            <a:r>
              <a:rPr kumimoji="1" lang="en-US" altLang="ja-JP" dirty="0"/>
              <a:t>1964</a:t>
            </a:r>
            <a:r>
              <a:rPr kumimoji="1" lang="ja-JP" altLang="en-US" dirty="0"/>
              <a:t>年</a:t>
            </a:r>
            <a:r>
              <a:rPr kumimoji="1" lang="en-US" altLang="ja-JP" dirty="0"/>
              <a:t>10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</a:t>
            </a:r>
            <a:r>
              <a:rPr kumimoji="1" lang="ja-JP" altLang="en-US" dirty="0"/>
              <a:t>日</a:t>
            </a:r>
            <a:r>
              <a:rPr kumimoji="1" lang="en-US" altLang="ja-JP" dirty="0"/>
              <a:t>2</a:t>
            </a:r>
            <a:r>
              <a:rPr kumimoji="1" lang="ja-JP" altLang="en-US" dirty="0"/>
              <a:t>日　第</a:t>
            </a:r>
            <a:r>
              <a:rPr kumimoji="1" lang="en-US" altLang="ja-JP" dirty="0"/>
              <a:t>29</a:t>
            </a:r>
            <a:r>
              <a:rPr kumimoji="1" lang="ja-JP" altLang="en-US" dirty="0"/>
              <a:t>回　福岡勤労青少年文化センター　村田クリニック　村田豊久先生　</a:t>
            </a:r>
            <a:r>
              <a:rPr kumimoji="1" lang="en-US" altLang="ja-JP" dirty="0"/>
              <a:t>1988</a:t>
            </a:r>
            <a:r>
              <a:rPr kumimoji="1" lang="ja-JP" altLang="en-US" dirty="0"/>
              <a:t>年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21</a:t>
            </a:r>
            <a:r>
              <a:rPr kumimoji="1" lang="ja-JP" altLang="en-US" dirty="0"/>
              <a:t>日</a:t>
            </a:r>
            <a:r>
              <a:rPr kumimoji="1" lang="en-US" altLang="ja-JP" dirty="0"/>
              <a:t>22</a:t>
            </a:r>
            <a:r>
              <a:rPr kumimoji="1" lang="ja-JP" altLang="en-US" dirty="0"/>
              <a:t>日　第</a:t>
            </a:r>
            <a:r>
              <a:rPr kumimoji="1" lang="en-US" altLang="ja-JP" dirty="0"/>
              <a:t>38</a:t>
            </a:r>
            <a:r>
              <a:rPr kumimoji="1" lang="ja-JP" altLang="en-US" dirty="0"/>
              <a:t>回　</a:t>
            </a:r>
            <a:r>
              <a:rPr kumimoji="1" lang="en-US" altLang="ja-JP" dirty="0"/>
              <a:t>1997</a:t>
            </a:r>
            <a:r>
              <a:rPr kumimoji="1" lang="ja-JP" altLang="en-US" dirty="0"/>
              <a:t>年　産業医科大　阿部利彦教授　第</a:t>
            </a:r>
            <a:r>
              <a:rPr kumimoji="1" lang="en-US" altLang="ja-JP" dirty="0"/>
              <a:t>44</a:t>
            </a:r>
            <a:r>
              <a:rPr kumimoji="1" lang="ja-JP" altLang="en-US" dirty="0"/>
              <a:t>回　福岡国際センター　</a:t>
            </a:r>
            <a:r>
              <a:rPr kumimoji="1" lang="en-US" altLang="ja-JP" dirty="0"/>
              <a:t>2003</a:t>
            </a:r>
            <a:r>
              <a:rPr kumimoji="1" lang="ja-JP" altLang="en-US" dirty="0"/>
              <a:t>年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22</a:t>
            </a:r>
            <a:r>
              <a:rPr kumimoji="1" lang="ja-JP" altLang="en-US" dirty="0"/>
              <a:t>－</a:t>
            </a:r>
            <a:r>
              <a:rPr kumimoji="1" lang="en-US" altLang="ja-JP" dirty="0"/>
              <a:t>24</a:t>
            </a:r>
            <a:r>
              <a:rPr kumimoji="1" lang="ja-JP" altLang="en-US" dirty="0"/>
              <a:t>日　西村良二教授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2B7FDF-EF1B-4E6C-80C4-8EF43FC336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105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D1696-6B6F-4A60-9C5B-CCC86D258318}" type="datetime1">
              <a:rPr kumimoji="1" lang="ja-JP" altLang="en-US" smtClean="0"/>
              <a:t>2025/10/16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308B8-C1F8-4370-94A2-4892362F48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299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見出し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8E7555D-77D8-1626-C42B-49E0AE6D0693}"/>
              </a:ext>
            </a:extLst>
          </p:cNvPr>
          <p:cNvSpPr/>
          <p:nvPr userDrawn="1"/>
        </p:nvSpPr>
        <p:spPr>
          <a:xfrm>
            <a:off x="1310238" y="6756634"/>
            <a:ext cx="10886166" cy="1013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7" name="正方形/長方形 6">
            <a:extLst>
              <a:ext uri="{FF2B5EF4-FFF2-40B4-BE49-F238E27FC236}">
                <a16:creationId xmlns:a16="http://schemas.microsoft.com/office/drawing/2014/main" id="{7E2ED0C0-F5FA-A1B5-BD41-AD7B123E436F}"/>
              </a:ext>
            </a:extLst>
          </p:cNvPr>
          <p:cNvSpPr/>
          <p:nvPr userDrawn="1"/>
        </p:nvSpPr>
        <p:spPr>
          <a:xfrm>
            <a:off x="-2443" y="6756634"/>
            <a:ext cx="1755807" cy="101366"/>
          </a:xfrm>
          <a:custGeom>
            <a:avLst/>
            <a:gdLst>
              <a:gd name="connsiteX0" fmla="*/ 0 w 8701131"/>
              <a:gd name="connsiteY0" fmla="*/ 0 h 525600"/>
              <a:gd name="connsiteX1" fmla="*/ 8701131 w 8701131"/>
              <a:gd name="connsiteY1" fmla="*/ 0 h 525600"/>
              <a:gd name="connsiteX2" fmla="*/ 8701131 w 8701131"/>
              <a:gd name="connsiteY2" fmla="*/ 525600 h 525600"/>
              <a:gd name="connsiteX3" fmla="*/ 0 w 8701131"/>
              <a:gd name="connsiteY3" fmla="*/ 525600 h 525600"/>
              <a:gd name="connsiteX4" fmla="*/ 0 w 8701131"/>
              <a:gd name="connsiteY4" fmla="*/ 0 h 525600"/>
              <a:gd name="connsiteX0" fmla="*/ 0 w 8990691"/>
              <a:gd name="connsiteY0" fmla="*/ 0 h 530680"/>
              <a:gd name="connsiteX1" fmla="*/ 8701131 w 8990691"/>
              <a:gd name="connsiteY1" fmla="*/ 0 h 530680"/>
              <a:gd name="connsiteX2" fmla="*/ 8990691 w 8990691"/>
              <a:gd name="connsiteY2" fmla="*/ 530680 h 530680"/>
              <a:gd name="connsiteX3" fmla="*/ 0 w 8990691"/>
              <a:gd name="connsiteY3" fmla="*/ 525600 h 530680"/>
              <a:gd name="connsiteX4" fmla="*/ 0 w 8990691"/>
              <a:gd name="connsiteY4" fmla="*/ 0 h 530680"/>
              <a:gd name="connsiteX0" fmla="*/ 0 w 8990691"/>
              <a:gd name="connsiteY0" fmla="*/ 0 h 530680"/>
              <a:gd name="connsiteX1" fmla="*/ 6810919 w 8990691"/>
              <a:gd name="connsiteY1" fmla="*/ 0 h 530680"/>
              <a:gd name="connsiteX2" fmla="*/ 8990691 w 8990691"/>
              <a:gd name="connsiteY2" fmla="*/ 530680 h 530680"/>
              <a:gd name="connsiteX3" fmla="*/ 0 w 8990691"/>
              <a:gd name="connsiteY3" fmla="*/ 525600 h 530680"/>
              <a:gd name="connsiteX4" fmla="*/ 0 w 8990691"/>
              <a:gd name="connsiteY4" fmla="*/ 0 h 530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0691" h="530680">
                <a:moveTo>
                  <a:pt x="0" y="0"/>
                </a:moveTo>
                <a:lnTo>
                  <a:pt x="6810919" y="0"/>
                </a:lnTo>
                <a:lnTo>
                  <a:pt x="8990691" y="530680"/>
                </a:lnTo>
                <a:lnTo>
                  <a:pt x="0" y="525600"/>
                </a:lnTo>
                <a:lnTo>
                  <a:pt x="0" y="0"/>
                </a:lnTo>
                <a:close/>
              </a:path>
            </a:pathLst>
          </a:custGeom>
          <a:solidFill>
            <a:srgbClr val="1752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19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 userDrawn="1">
            <p:ph type="title"/>
          </p:nvPr>
        </p:nvSpPr>
        <p:spPr>
          <a:xfrm>
            <a:off x="1103445" y="125084"/>
            <a:ext cx="10222927" cy="362667"/>
          </a:xfrm>
        </p:spPr>
        <p:txBody>
          <a:bodyPr>
            <a:normAutofit/>
          </a:bodyPr>
          <a:lstStyle>
            <a:lvl1pPr algn="l">
              <a:defRPr sz="2600" b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8E7555D-77D8-1626-C42B-49E0AE6D0693}"/>
              </a:ext>
            </a:extLst>
          </p:cNvPr>
          <p:cNvSpPr/>
          <p:nvPr userDrawn="1"/>
        </p:nvSpPr>
        <p:spPr>
          <a:xfrm>
            <a:off x="9552384" y="552"/>
            <a:ext cx="2658757" cy="5880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2" name="正方形/長方形 6">
            <a:extLst>
              <a:ext uri="{FF2B5EF4-FFF2-40B4-BE49-F238E27FC236}">
                <a16:creationId xmlns:a16="http://schemas.microsoft.com/office/drawing/2014/main" id="{7E2ED0C0-F5FA-A1B5-BD41-AD7B123E436F}"/>
              </a:ext>
            </a:extLst>
          </p:cNvPr>
          <p:cNvSpPr/>
          <p:nvPr userDrawn="1"/>
        </p:nvSpPr>
        <p:spPr>
          <a:xfrm>
            <a:off x="-2442" y="-2516"/>
            <a:ext cx="9997953" cy="588049"/>
          </a:xfrm>
          <a:custGeom>
            <a:avLst/>
            <a:gdLst>
              <a:gd name="connsiteX0" fmla="*/ 0 w 8701131"/>
              <a:gd name="connsiteY0" fmla="*/ 0 h 525600"/>
              <a:gd name="connsiteX1" fmla="*/ 8701131 w 8701131"/>
              <a:gd name="connsiteY1" fmla="*/ 0 h 525600"/>
              <a:gd name="connsiteX2" fmla="*/ 8701131 w 8701131"/>
              <a:gd name="connsiteY2" fmla="*/ 525600 h 525600"/>
              <a:gd name="connsiteX3" fmla="*/ 0 w 8701131"/>
              <a:gd name="connsiteY3" fmla="*/ 525600 h 525600"/>
              <a:gd name="connsiteX4" fmla="*/ 0 w 8701131"/>
              <a:gd name="connsiteY4" fmla="*/ 0 h 525600"/>
              <a:gd name="connsiteX0" fmla="*/ 0 w 8990691"/>
              <a:gd name="connsiteY0" fmla="*/ 0 h 530680"/>
              <a:gd name="connsiteX1" fmla="*/ 8701131 w 8990691"/>
              <a:gd name="connsiteY1" fmla="*/ 0 h 530680"/>
              <a:gd name="connsiteX2" fmla="*/ 8990691 w 8990691"/>
              <a:gd name="connsiteY2" fmla="*/ 530680 h 530680"/>
              <a:gd name="connsiteX3" fmla="*/ 0 w 8990691"/>
              <a:gd name="connsiteY3" fmla="*/ 525600 h 530680"/>
              <a:gd name="connsiteX4" fmla="*/ 0 w 8990691"/>
              <a:gd name="connsiteY4" fmla="*/ 0 h 530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0691" h="530680">
                <a:moveTo>
                  <a:pt x="0" y="0"/>
                </a:moveTo>
                <a:lnTo>
                  <a:pt x="8701131" y="0"/>
                </a:lnTo>
                <a:lnTo>
                  <a:pt x="8990691" y="530680"/>
                </a:lnTo>
                <a:lnTo>
                  <a:pt x="0" y="525600"/>
                </a:lnTo>
                <a:lnTo>
                  <a:pt x="0" y="0"/>
                </a:lnTo>
                <a:close/>
              </a:path>
            </a:pathLst>
          </a:custGeom>
          <a:solidFill>
            <a:srgbClr val="1752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019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3C6123E-B266-9BC8-76C1-BBB890451DAB}"/>
              </a:ext>
            </a:extLst>
          </p:cNvPr>
          <p:cNvSpPr/>
          <p:nvPr userDrawn="1"/>
        </p:nvSpPr>
        <p:spPr>
          <a:xfrm>
            <a:off x="0" y="576160"/>
            <a:ext cx="12192000" cy="49546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43037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208BD-FBC6-4EE2-B1ED-7EAEF99E831D}" type="datetime1">
              <a:rPr kumimoji="1" lang="ja-JP" altLang="en-US" smtClean="0"/>
              <a:t>2025/10/16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308B8-C1F8-4370-94A2-4892362F48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02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BF480-E64F-4C02-B1A8-B880AA95B502}" type="datetime1">
              <a:rPr kumimoji="1" lang="ja-JP" altLang="en-US" smtClean="0"/>
              <a:t>2025/10/16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308B8-C1F8-4370-94A2-4892362F48B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501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</p:sldLayoutIdLst>
  <p:hf sldNum="0" hdr="0" ftr="0" dt="0"/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線コネクタ 36"/>
          <p:cNvCxnSpPr/>
          <p:nvPr/>
        </p:nvCxnSpPr>
        <p:spPr>
          <a:xfrm>
            <a:off x="1386706" y="1894935"/>
            <a:ext cx="5213350" cy="0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50000"/>
              </a:sysClr>
            </a:solidFill>
            <a:prstDash val="sysDot"/>
          </a:ln>
          <a:effectLst/>
        </p:spPr>
      </p:cxnSp>
      <p:sp>
        <p:nvSpPr>
          <p:cNvPr id="3" name="タイトル 1"/>
          <p:cNvSpPr txBox="1">
            <a:spLocks/>
          </p:cNvSpPr>
          <p:nvPr/>
        </p:nvSpPr>
        <p:spPr>
          <a:xfrm>
            <a:off x="1487488" y="124732"/>
            <a:ext cx="9073008" cy="423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1320759" rtl="0" eaLnBrk="1" latinLnBrk="0" hangingPunct="1">
              <a:spcBef>
                <a:spcPct val="0"/>
              </a:spcBef>
              <a:buNone/>
              <a:defRPr kumimoji="1" sz="2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sz="1800" dirty="0">
                <a:solidFill>
                  <a:prstClr val="white"/>
                </a:solidFill>
              </a:rPr>
              <a:t>第</a:t>
            </a:r>
            <a:r>
              <a:rPr lang="en-US" altLang="ja-JP" sz="1800" dirty="0">
                <a:solidFill>
                  <a:prstClr val="white"/>
                </a:solidFill>
              </a:rPr>
              <a:t>65</a:t>
            </a:r>
            <a:r>
              <a:rPr lang="ja-JP" altLang="en-US" sz="1800" dirty="0">
                <a:solidFill>
                  <a:prstClr val="white"/>
                </a:solidFill>
              </a:rPr>
              <a:t>回日本児童青年精神医学会　代議員会　　　　　　</a:t>
            </a:r>
            <a:r>
              <a:rPr lang="en-US" altLang="ja-JP" sz="1800" dirty="0">
                <a:solidFill>
                  <a:prstClr val="white"/>
                </a:solidFill>
              </a:rPr>
              <a:t>2024</a:t>
            </a:r>
            <a:r>
              <a:rPr lang="ja-JP" altLang="en-US" sz="1800" dirty="0">
                <a:solidFill>
                  <a:prstClr val="white"/>
                </a:solidFill>
              </a:rPr>
              <a:t>年</a:t>
            </a:r>
            <a:r>
              <a:rPr lang="en-US" altLang="ja-JP" sz="1800" dirty="0">
                <a:solidFill>
                  <a:prstClr val="white"/>
                </a:solidFill>
              </a:rPr>
              <a:t>10</a:t>
            </a:r>
            <a:r>
              <a:rPr lang="ja-JP" altLang="en-US" sz="1800" dirty="0">
                <a:solidFill>
                  <a:prstClr val="white"/>
                </a:solidFill>
              </a:rPr>
              <a:t>月</a:t>
            </a:r>
            <a:r>
              <a:rPr lang="en-US" altLang="ja-JP" sz="1800" dirty="0">
                <a:solidFill>
                  <a:prstClr val="white"/>
                </a:solidFill>
              </a:rPr>
              <a:t>17</a:t>
            </a:r>
            <a:r>
              <a:rPr lang="ja-JP" altLang="en-US" sz="1800" dirty="0">
                <a:solidFill>
                  <a:prstClr val="white"/>
                </a:solidFill>
              </a:rPr>
              <a:t>日　愛媛県県民文化会館</a:t>
            </a:r>
            <a:endParaRPr lang="en-US" altLang="ja-JP" sz="1800" dirty="0">
              <a:solidFill>
                <a:prstClr val="white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52886" y="736167"/>
            <a:ext cx="8703643" cy="591147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kern="0" dirty="0">
                <a:solidFill>
                  <a:srgbClr val="000000"/>
                </a:solidFill>
                <a:latin typeface="メイリオ"/>
                <a:ea typeface="メイリオ"/>
              </a:rPr>
              <a:t>第</a:t>
            </a:r>
            <a:r>
              <a:rPr lang="en-US" altLang="ja-JP" sz="2400" b="1" kern="0" dirty="0">
                <a:solidFill>
                  <a:srgbClr val="000000"/>
                </a:solidFill>
                <a:latin typeface="メイリオ"/>
                <a:ea typeface="メイリオ"/>
              </a:rPr>
              <a:t>67</a:t>
            </a:r>
            <a:r>
              <a:rPr lang="ja-JP" altLang="en-US" sz="2400" b="1" kern="0" dirty="0">
                <a:solidFill>
                  <a:srgbClr val="000000"/>
                </a:solidFill>
                <a:latin typeface="メイリオ"/>
                <a:ea typeface="メイリオ"/>
              </a:rPr>
              <a:t>回日本児童青年精神医学会総会　福岡　開催のお知らせ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1386706" y="1112714"/>
            <a:ext cx="5213350" cy="0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50000"/>
              </a:sysClr>
            </a:solidFill>
            <a:prstDash val="sysDot"/>
          </a:ln>
          <a:effectLst/>
        </p:spPr>
      </p:cxnSp>
      <p:sp>
        <p:nvSpPr>
          <p:cNvPr id="16" name="正方形/長方形 15"/>
          <p:cNvSpPr/>
          <p:nvPr/>
        </p:nvSpPr>
        <p:spPr>
          <a:xfrm>
            <a:off x="1388388" y="764705"/>
            <a:ext cx="74301" cy="353441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kumimoji="0" lang="ja-JP" altLang="en-US" b="1" kern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443466" y="2579542"/>
            <a:ext cx="4897438" cy="23495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kern="0" dirty="0">
                <a:solidFill>
                  <a:srgbClr val="000000"/>
                </a:solidFill>
                <a:latin typeface="メイリオ"/>
                <a:ea typeface="メイリオ"/>
              </a:rPr>
              <a:t>日程</a:t>
            </a:r>
          </a:p>
        </p:txBody>
      </p:sp>
      <p:cxnSp>
        <p:nvCxnSpPr>
          <p:cNvPr id="19" name="直線コネクタ 18"/>
          <p:cNvCxnSpPr/>
          <p:nvPr/>
        </p:nvCxnSpPr>
        <p:spPr>
          <a:xfrm>
            <a:off x="1386706" y="2780928"/>
            <a:ext cx="5213350" cy="0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50000"/>
              </a:sysClr>
            </a:solidFill>
            <a:prstDash val="sysDot"/>
          </a:ln>
          <a:effectLst/>
        </p:spPr>
      </p:cxn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1487489" y="2949100"/>
            <a:ext cx="4886449" cy="36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7" tIns="45704" rIns="91407" bIns="45704">
            <a:spAutoFit/>
          </a:bodyPr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b="1" dirty="0">
                <a:solidFill>
                  <a:srgbClr val="000000"/>
                </a:solidFill>
                <a:latin typeface="メイリオ"/>
                <a:ea typeface="メイリオ"/>
              </a:rPr>
              <a:t>2026</a:t>
            </a:r>
            <a:r>
              <a:rPr lang="ja-JP" altLang="en-US" b="1" dirty="0">
                <a:solidFill>
                  <a:srgbClr val="000000"/>
                </a:solidFill>
                <a:latin typeface="メイリオ"/>
                <a:ea typeface="メイリオ"/>
              </a:rPr>
              <a:t>年</a:t>
            </a:r>
            <a:r>
              <a:rPr lang="en-US" altLang="ja-JP" b="1" dirty="0">
                <a:solidFill>
                  <a:srgbClr val="000000"/>
                </a:solidFill>
                <a:latin typeface="メイリオ"/>
                <a:ea typeface="メイリオ"/>
              </a:rPr>
              <a:t>10</a:t>
            </a:r>
            <a:r>
              <a:rPr lang="ja-JP" altLang="en-US" b="1" dirty="0">
                <a:solidFill>
                  <a:srgbClr val="000000"/>
                </a:solidFill>
                <a:latin typeface="メイリオ"/>
                <a:ea typeface="メイリオ"/>
              </a:rPr>
              <a:t>月</a:t>
            </a:r>
            <a:r>
              <a:rPr lang="en-US" altLang="ja-JP" b="1" dirty="0">
                <a:solidFill>
                  <a:srgbClr val="000000"/>
                </a:solidFill>
                <a:latin typeface="メイリオ"/>
                <a:ea typeface="メイリオ"/>
              </a:rPr>
              <a:t>1</a:t>
            </a:r>
            <a:r>
              <a:rPr lang="ja-JP" altLang="en-US" b="1" dirty="0">
                <a:solidFill>
                  <a:srgbClr val="000000"/>
                </a:solidFill>
                <a:latin typeface="メイリオ"/>
                <a:ea typeface="メイリオ"/>
              </a:rPr>
              <a:t>日－</a:t>
            </a:r>
            <a:r>
              <a:rPr lang="en-US" altLang="ja-JP" b="1" dirty="0">
                <a:solidFill>
                  <a:srgbClr val="000000"/>
                </a:solidFill>
                <a:latin typeface="メイリオ"/>
                <a:ea typeface="メイリオ"/>
              </a:rPr>
              <a:t>10</a:t>
            </a:r>
            <a:r>
              <a:rPr lang="ja-JP" altLang="en-US" b="1" dirty="0">
                <a:solidFill>
                  <a:srgbClr val="000000"/>
                </a:solidFill>
                <a:latin typeface="メイリオ"/>
                <a:ea typeface="メイリオ"/>
              </a:rPr>
              <a:t>月</a:t>
            </a:r>
            <a:r>
              <a:rPr lang="en-US" altLang="ja-JP" b="1" dirty="0">
                <a:solidFill>
                  <a:srgbClr val="000000"/>
                </a:solidFill>
                <a:latin typeface="メイリオ"/>
                <a:ea typeface="メイリオ"/>
              </a:rPr>
              <a:t>3</a:t>
            </a:r>
            <a:r>
              <a:rPr lang="ja-JP" altLang="en-US" b="1" dirty="0">
                <a:solidFill>
                  <a:srgbClr val="000000"/>
                </a:solidFill>
                <a:latin typeface="メイリオ"/>
                <a:ea typeface="メイリオ"/>
              </a:rPr>
              <a:t>日</a:t>
            </a:r>
            <a:endParaRPr lang="en-US" altLang="ja-JP" b="1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380265" y="2489420"/>
            <a:ext cx="74301" cy="353441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kumimoji="0" lang="ja-JP" altLang="en-US" b="1" kern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388388" y="1546926"/>
            <a:ext cx="74301" cy="353441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kumimoji="0" lang="ja-JP" altLang="en-US" b="1" kern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>
            <a:off x="1383622" y="3673944"/>
            <a:ext cx="5213350" cy="0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50000"/>
              </a:sysClr>
            </a:solidFill>
            <a:prstDash val="sysDot"/>
          </a:ln>
          <a:effectLst/>
        </p:spPr>
      </p:cxn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1366118" y="6045392"/>
            <a:ext cx="4009803" cy="338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7" tIns="45704" rIns="91407" bIns="45704">
            <a:spAutoFit/>
          </a:bodyPr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dirty="0">
                <a:solidFill>
                  <a:srgbClr val="000000"/>
                </a:solidFill>
                <a:latin typeface="メイリオ"/>
                <a:ea typeface="メイリオ"/>
              </a:rPr>
              <a:t>九州大学病院　子どものこころの診療部</a:t>
            </a:r>
            <a:endParaRPr lang="en-US" altLang="ja-JP" sz="1600" b="1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404090" y="3363023"/>
            <a:ext cx="70943" cy="393573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kumimoji="0" lang="ja-JP" altLang="en-US" b="1" kern="0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233" y="1451811"/>
            <a:ext cx="2513989" cy="1949679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67" y="2542203"/>
            <a:ext cx="2661432" cy="1773594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929" y="4672124"/>
            <a:ext cx="2698236" cy="1798987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522" y="3730303"/>
            <a:ext cx="2611478" cy="1744270"/>
          </a:xfrm>
          <a:prstGeom prst="rect">
            <a:avLst/>
          </a:prstGeom>
        </p:spPr>
      </p:pic>
      <p:sp>
        <p:nvSpPr>
          <p:cNvPr id="2" name="Text Box 4">
            <a:extLst>
              <a:ext uri="{FF2B5EF4-FFF2-40B4-BE49-F238E27FC236}">
                <a16:creationId xmlns:a16="http://schemas.microsoft.com/office/drawing/2014/main" id="{F1AC8EA1-DD89-05D0-9A65-DCB2B1BC0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779" y="1612895"/>
            <a:ext cx="4897438" cy="23495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kern="0" dirty="0">
                <a:solidFill>
                  <a:srgbClr val="000000"/>
                </a:solidFill>
                <a:latin typeface="メイリオ"/>
                <a:ea typeface="メイリオ"/>
              </a:rPr>
              <a:t>会場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5E39C916-5D70-2A14-8D51-995C07017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412" y="2004137"/>
            <a:ext cx="4897438" cy="23495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kern="0" dirty="0">
                <a:solidFill>
                  <a:srgbClr val="000000"/>
                </a:solidFill>
                <a:latin typeface="メイリオ"/>
                <a:ea typeface="メイリオ"/>
              </a:rPr>
              <a:t>福岡国際会議場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A85C60-8406-CAB9-CAA9-95E3A3487F07}"/>
              </a:ext>
            </a:extLst>
          </p:cNvPr>
          <p:cNvSpPr/>
          <p:nvPr/>
        </p:nvSpPr>
        <p:spPr>
          <a:xfrm>
            <a:off x="1417415" y="4394800"/>
            <a:ext cx="70943" cy="393573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kumimoji="0" lang="ja-JP" altLang="en-US" b="1" kern="0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79017284-16C3-1803-1D4C-2383C9543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3487891"/>
            <a:ext cx="3703476" cy="210681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kern="0" dirty="0">
                <a:solidFill>
                  <a:srgbClr val="000000"/>
                </a:solidFill>
                <a:latin typeface="メイリオ"/>
                <a:ea typeface="メイリオ"/>
              </a:rPr>
              <a:t>会長　山下　洋</a:t>
            </a: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05386081-39CB-0ABC-00CF-2EA81F23E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298" y="3903825"/>
            <a:ext cx="4886449" cy="338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7" tIns="45704" rIns="91407" bIns="45704">
            <a:spAutoFit/>
          </a:bodyPr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dirty="0">
                <a:solidFill>
                  <a:srgbClr val="000000"/>
                </a:solidFill>
                <a:latin typeface="メイリオ"/>
                <a:ea typeface="メイリオ"/>
              </a:rPr>
              <a:t>九州大学病院　子どものこころの診療部</a:t>
            </a:r>
            <a:endParaRPr lang="en-US" altLang="ja-JP" sz="1600" b="1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26A0D2A8-A6E0-B782-3021-3BC0C395C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8025" y="4497098"/>
            <a:ext cx="3703476" cy="210681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kern="0" dirty="0">
                <a:solidFill>
                  <a:srgbClr val="000000"/>
                </a:solidFill>
                <a:latin typeface="メイリオ"/>
                <a:ea typeface="メイリオ"/>
              </a:rPr>
              <a:t>顧問　吉田敬子　中尾智博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F7127886-EDA1-8D81-71F8-33B9DD817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77" y="5095510"/>
            <a:ext cx="3627567" cy="13114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b="1" kern="0" dirty="0">
                <a:solidFill>
                  <a:srgbClr val="000000"/>
                </a:solidFill>
                <a:latin typeface="メイリオ"/>
                <a:ea typeface="メイリオ"/>
              </a:rPr>
              <a:t>九州大学医学研究院　精神病態医学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AD2AB4A-2D51-3401-FCBF-F83F9CE1D7EF}"/>
              </a:ext>
            </a:extLst>
          </p:cNvPr>
          <p:cNvSpPr/>
          <p:nvPr/>
        </p:nvSpPr>
        <p:spPr>
          <a:xfrm>
            <a:off x="1424806" y="5449354"/>
            <a:ext cx="70943" cy="393573"/>
          </a:xfrm>
          <a:prstGeom prst="rect">
            <a:avLst/>
          </a:prstGeom>
          <a:solidFill>
            <a:srgbClr val="4F81BD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kumimoji="0" lang="ja-JP" altLang="en-US" b="1" kern="0" dirty="0">
              <a:solidFill>
                <a:srgbClr val="000000"/>
              </a:solidFill>
              <a:latin typeface="メイリオ"/>
              <a:ea typeface="メイリオ"/>
            </a:endParaRP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B4CFA82D-EDBD-3FB0-FE56-4A0FBA6C9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541" y="5614146"/>
            <a:ext cx="2936387" cy="13114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961" tIns="0" rIns="0" bIns="0" anchor="ctr"/>
          <a:lstStyle>
            <a:lvl1pPr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kern="0" dirty="0">
                <a:solidFill>
                  <a:srgbClr val="000000"/>
                </a:solidFill>
                <a:latin typeface="メイリオ"/>
                <a:ea typeface="メイリオ"/>
              </a:rPr>
              <a:t>事務局長　山根謙一</a:t>
            </a:r>
          </a:p>
        </p:txBody>
      </p:sp>
    </p:spTree>
    <p:extLst>
      <p:ext uri="{BB962C8B-B14F-4D97-AF65-F5344CB8AC3E}">
        <p14:creationId xmlns:p14="http://schemas.microsoft.com/office/powerpoint/2010/main" val="29707870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2">
      <a:majorFont>
        <a:latin typeface="Calibri"/>
        <a:ea typeface="メイリオ"/>
        <a:cs typeface=""/>
      </a:majorFont>
      <a:minorFont>
        <a:latin typeface="Calibri"/>
        <a:ea typeface="HGPｺﾞｼｯ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3014</TotalTime>
  <Words>146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Calibri</vt:lpstr>
      <vt:lpstr>1_Office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第63回日本児童青年精神医学会総会代表理事一般報告</dc:title>
  <dc:creator>飯田 順三</dc:creator>
  <cp:lastModifiedBy>hiyama2018</cp:lastModifiedBy>
  <cp:revision>24</cp:revision>
  <dcterms:created xsi:type="dcterms:W3CDTF">2022-08-24T03:42:01Z</dcterms:created>
  <dcterms:modified xsi:type="dcterms:W3CDTF">2025-10-16T04:17:08Z</dcterms:modified>
</cp:coreProperties>
</file>